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7"/>
  </p:notesMasterIdLst>
  <p:sldIdLst>
    <p:sldId id="256" r:id="rId2"/>
    <p:sldId id="257" r:id="rId3"/>
    <p:sldId id="259" r:id="rId4"/>
    <p:sldId id="273" r:id="rId5"/>
    <p:sldId id="260" r:id="rId6"/>
    <p:sldId id="274" r:id="rId7"/>
    <p:sldId id="261" r:id="rId8"/>
    <p:sldId id="276" r:id="rId9"/>
    <p:sldId id="277" r:id="rId10"/>
    <p:sldId id="262" r:id="rId11"/>
    <p:sldId id="263" r:id="rId12"/>
    <p:sldId id="264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2101" autoAdjust="0"/>
  </p:normalViewPr>
  <p:slideViewPr>
    <p:cSldViewPr snapToGrid="0">
      <p:cViewPr varScale="1">
        <p:scale>
          <a:sx n="68" d="100"/>
          <a:sy n="68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E8F0A-9833-406C-AA87-358824B4308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A9408-F982-4C9C-9D67-D34681157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178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A9408-F982-4C9C-9D67-D34681157DF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65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A9408-F982-4C9C-9D67-D34681157DF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47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3965-0732-4869-AB01-6CDB6FFC2A5A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7241-E472-4E15-BC8C-D42903E63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77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3965-0732-4869-AB01-6CDB6FFC2A5A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7241-E472-4E15-BC8C-D42903E63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23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3965-0732-4869-AB01-6CDB6FFC2A5A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7241-E472-4E15-BC8C-D42903E63CC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9577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3965-0732-4869-AB01-6CDB6FFC2A5A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7241-E472-4E15-BC8C-D42903E63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737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3965-0732-4869-AB01-6CDB6FFC2A5A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7241-E472-4E15-BC8C-D42903E63CC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0800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3965-0732-4869-AB01-6CDB6FFC2A5A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7241-E472-4E15-BC8C-D42903E63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774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3965-0732-4869-AB01-6CDB6FFC2A5A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7241-E472-4E15-BC8C-D42903E63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624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3965-0732-4869-AB01-6CDB6FFC2A5A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7241-E472-4E15-BC8C-D42903E63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66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3965-0732-4869-AB01-6CDB6FFC2A5A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7241-E472-4E15-BC8C-D42903E63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1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3965-0732-4869-AB01-6CDB6FFC2A5A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7241-E472-4E15-BC8C-D42903E63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63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3965-0732-4869-AB01-6CDB6FFC2A5A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7241-E472-4E15-BC8C-D42903E63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47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3965-0732-4869-AB01-6CDB6FFC2A5A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7241-E472-4E15-BC8C-D42903E63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46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3965-0732-4869-AB01-6CDB6FFC2A5A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7241-E472-4E15-BC8C-D42903E63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09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3965-0732-4869-AB01-6CDB6FFC2A5A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7241-E472-4E15-BC8C-D42903E63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07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3965-0732-4869-AB01-6CDB6FFC2A5A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7241-E472-4E15-BC8C-D42903E63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526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3965-0732-4869-AB01-6CDB6FFC2A5A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7241-E472-4E15-BC8C-D42903E63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78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13965-0732-4869-AB01-6CDB6FFC2A5A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62C7241-E472-4E15-BC8C-D42903E63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11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0306" y="3858257"/>
            <a:ext cx="10258214" cy="2578949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800" b="1" dirty="0"/>
              <a:t/>
            </a:r>
            <a:br>
              <a:rPr lang="ru-RU" sz="4800" b="1" dirty="0"/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536209"/>
            <a:ext cx="10846191" cy="356616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Конкурс </a:t>
            </a:r>
            <a:r>
              <a:rPr lang="ru-RU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«Новогоднее </a:t>
            </a:r>
            <a:r>
              <a:rPr lang="ru-RU" sz="4400" b="1">
                <a:solidFill>
                  <a:schemeClr val="tx2">
                    <a:lumMod val="60000"/>
                    <a:lumOff val="40000"/>
                  </a:schemeClr>
                </a:solidFill>
              </a:rPr>
              <a:t>украшение </a:t>
            </a:r>
            <a:r>
              <a:rPr lang="ru-RU" sz="44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отделений» 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2021-2022»</a:t>
            </a:r>
            <a:r>
              <a:rPr lang="ru-RU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6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45457" y="1542199"/>
            <a:ext cx="6591867" cy="333005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1 место - 31 балл 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>
                <a:solidFill>
                  <a:schemeClr val="tx1"/>
                </a:solidFill>
              </a:rPr>
              <a:t>«Новогодние </a:t>
            </a:r>
            <a:r>
              <a:rPr lang="ru-RU" sz="3600" b="1" dirty="0" smtClean="0">
                <a:solidFill>
                  <a:schemeClr val="tx1"/>
                </a:solidFill>
              </a:rPr>
              <a:t>ретро-шары» 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>
                <a:solidFill>
                  <a:schemeClr val="tx1"/>
                </a:solidFill>
              </a:rPr>
              <a:t>Лагоша</a:t>
            </a:r>
            <a:r>
              <a:rPr lang="ru-RU" sz="3600" b="1" dirty="0">
                <a:solidFill>
                  <a:schemeClr val="tx1"/>
                </a:solidFill>
              </a:rPr>
              <a:t> М.А</a:t>
            </a:r>
            <a:r>
              <a:rPr lang="ru-RU" sz="3600" b="1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медицинский регистратор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40392" y="863221"/>
            <a:ext cx="6858001" cy="513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1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08979" y="1637732"/>
            <a:ext cx="5609230" cy="3875964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2 место - 24 балла </a:t>
            </a:r>
            <a:endParaRPr lang="ru-RU" sz="3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>
                <a:solidFill>
                  <a:schemeClr val="tx1"/>
                </a:solidFill>
              </a:rPr>
              <a:t>«Гриб-мухомор» </a:t>
            </a:r>
            <a:endParaRPr lang="ru-RU" sz="3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>
                <a:solidFill>
                  <a:schemeClr val="tx1"/>
                </a:solidFill>
              </a:rPr>
              <a:t>Козел Ю.И</a:t>
            </a:r>
            <a:r>
              <a:rPr lang="ru-RU" sz="3600" b="1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медицинская </a:t>
            </a:r>
            <a:r>
              <a:rPr lang="ru-RU" sz="3600" b="1" dirty="0">
                <a:solidFill>
                  <a:schemeClr val="tx1"/>
                </a:solidFill>
              </a:rPr>
              <a:t>сестра (старшая) </a:t>
            </a:r>
            <a:r>
              <a:rPr lang="ru-RU" sz="3600" b="1" dirty="0" smtClean="0">
                <a:solidFill>
                  <a:schemeClr val="tx1"/>
                </a:solidFill>
              </a:rPr>
              <a:t>Педиатрическое отделение </a:t>
            </a:r>
            <a:r>
              <a:rPr lang="ru-RU" sz="3600" b="1" dirty="0">
                <a:solidFill>
                  <a:schemeClr val="tx1"/>
                </a:solidFill>
              </a:rPr>
              <a:t>№1</a:t>
            </a:r>
            <a:endParaRPr lang="ru-RU" sz="3600" b="1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14718" y="1179963"/>
            <a:ext cx="6858000" cy="449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2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27343" y="1364776"/>
            <a:ext cx="6237027" cy="4490113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2 место - 22 балла </a:t>
            </a:r>
            <a:r>
              <a:rPr lang="ru-RU" sz="3600" b="1" dirty="0" smtClean="0">
                <a:solidFill>
                  <a:schemeClr val="tx1"/>
                </a:solidFill>
              </a:rPr>
              <a:t> Новогодний </a:t>
            </a:r>
            <a:r>
              <a:rPr lang="ru-RU" sz="3600" b="1" dirty="0">
                <a:solidFill>
                  <a:schemeClr val="tx1"/>
                </a:solidFill>
              </a:rPr>
              <a:t>шар </a:t>
            </a:r>
            <a:endParaRPr lang="ru-RU" sz="3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«</a:t>
            </a:r>
            <a:r>
              <a:rPr lang="ru-RU" sz="3600" b="1" dirty="0">
                <a:solidFill>
                  <a:schemeClr val="tx1"/>
                </a:solidFill>
              </a:rPr>
              <a:t>Съешь меня!» </a:t>
            </a:r>
            <a:endParaRPr lang="ru-RU" sz="3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>
                <a:solidFill>
                  <a:schemeClr val="tx1"/>
                </a:solidFill>
              </a:rPr>
              <a:t>Цейко</a:t>
            </a:r>
            <a:r>
              <a:rPr lang="ru-RU" sz="3600" b="1" dirty="0">
                <a:solidFill>
                  <a:schemeClr val="tx1"/>
                </a:solidFill>
              </a:rPr>
              <a:t> А.И</a:t>
            </a:r>
            <a:r>
              <a:rPr lang="ru-RU" sz="3600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>
                <a:solidFill>
                  <a:schemeClr val="tx1"/>
                </a:solidFill>
              </a:rPr>
              <a:t>медицинская сестра (участковая) Педиатрическое отделение  №2</a:t>
            </a:r>
            <a:endParaRPr lang="ru-RU" sz="3600" b="1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1142" y="1076467"/>
            <a:ext cx="6619167" cy="471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3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08978" y="2388813"/>
            <a:ext cx="6114197" cy="2933814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3 место – 20 баллов 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>
                <a:solidFill>
                  <a:schemeClr val="tx1"/>
                </a:solidFill>
              </a:rPr>
              <a:t>«Символ года - Тигрёнок» 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>
                <a:solidFill>
                  <a:schemeClr val="tx1"/>
                </a:solidFill>
              </a:rPr>
              <a:t>Гурштынович В.М</a:t>
            </a:r>
            <a:r>
              <a:rPr lang="ru-RU" sz="3600" b="1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врач-акушер-гинеколог 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ЦДП </a:t>
            </a:r>
            <a:r>
              <a:rPr lang="ru-RU" sz="3600" b="1" dirty="0">
                <a:solidFill>
                  <a:schemeClr val="tx1"/>
                </a:solidFill>
              </a:rPr>
              <a:t>«Ювентус»</a:t>
            </a:r>
            <a:endParaRPr lang="ru-RU" sz="3600" b="1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93677" y="1044054"/>
            <a:ext cx="6622576" cy="474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10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63318" y="1269242"/>
            <a:ext cx="5759357" cy="431269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3 место – 20 баллов </a:t>
            </a:r>
            <a:r>
              <a:rPr lang="ru-RU" sz="3600" b="1" dirty="0" smtClean="0">
                <a:solidFill>
                  <a:schemeClr val="tx1"/>
                </a:solidFill>
              </a:rPr>
              <a:t> Новогоднее </a:t>
            </a:r>
            <a:r>
              <a:rPr lang="ru-RU" sz="3600" b="1" dirty="0">
                <a:solidFill>
                  <a:schemeClr val="tx1"/>
                </a:solidFill>
              </a:rPr>
              <a:t>панно </a:t>
            </a:r>
            <a:endParaRPr lang="ru-RU" sz="3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«</a:t>
            </a:r>
            <a:r>
              <a:rPr lang="ru-RU" sz="3600" b="1" dirty="0">
                <a:solidFill>
                  <a:schemeClr val="tx1"/>
                </a:solidFill>
              </a:rPr>
              <a:t>Месяц со звёздами» 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>
                <a:solidFill>
                  <a:schemeClr val="tx1"/>
                </a:solidFill>
              </a:rPr>
              <a:t>Новиченок</a:t>
            </a:r>
            <a:r>
              <a:rPr lang="ru-RU" sz="3600" b="1" dirty="0">
                <a:solidFill>
                  <a:schemeClr val="tx1"/>
                </a:solidFill>
              </a:rPr>
              <a:t> Т.В</a:t>
            </a:r>
            <a:r>
              <a:rPr lang="ru-RU" sz="3600" b="1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медицинская </a:t>
            </a:r>
            <a:r>
              <a:rPr lang="ru-RU" sz="3600" b="1" dirty="0">
                <a:solidFill>
                  <a:schemeClr val="tx1"/>
                </a:solidFill>
              </a:rPr>
              <a:t>сестра (старшая) </a:t>
            </a:r>
            <a:endParaRPr lang="ru-RU" sz="3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Педиатрическое </a:t>
            </a:r>
            <a:r>
              <a:rPr lang="ru-RU" sz="3600" b="1" dirty="0">
                <a:solidFill>
                  <a:schemeClr val="tx1"/>
                </a:solidFill>
              </a:rPr>
              <a:t>отделение 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>
                <a:solidFill>
                  <a:schemeClr val="tx1"/>
                </a:solidFill>
              </a:rPr>
              <a:t>№2</a:t>
            </a:r>
            <a:endParaRPr lang="ru-RU" sz="3600" b="1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72153" y="1122528"/>
            <a:ext cx="6858000" cy="461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58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23128" y="1596788"/>
            <a:ext cx="5308979" cy="4244454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3 место – 20 баллов 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>
                <a:solidFill>
                  <a:schemeClr val="tx1"/>
                </a:solidFill>
              </a:rPr>
              <a:t>«Большой гном» </a:t>
            </a:r>
            <a:endParaRPr lang="ru-RU" sz="3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>
                <a:solidFill>
                  <a:schemeClr val="tx1"/>
                </a:solidFill>
              </a:rPr>
              <a:t>Нарейко</a:t>
            </a:r>
            <a:r>
              <a:rPr lang="ru-RU" sz="3600" b="1" dirty="0">
                <a:solidFill>
                  <a:schemeClr val="tx1"/>
                </a:solidFill>
              </a:rPr>
              <a:t> Т.В</a:t>
            </a:r>
            <a:r>
              <a:rPr lang="ru-RU" sz="3600" b="1" dirty="0" smtClean="0">
                <a:solidFill>
                  <a:schemeClr val="tx1"/>
                </a:solidFill>
              </a:rPr>
              <a:t>. </a:t>
            </a:r>
            <a:r>
              <a:rPr lang="ru-RU" sz="3600" b="1" dirty="0">
                <a:solidFill>
                  <a:schemeClr val="tx1"/>
                </a:solidFill>
              </a:rPr>
              <a:t>медицинская сестра </a:t>
            </a:r>
            <a:r>
              <a:rPr lang="ru-RU" sz="3600" b="1" dirty="0" smtClean="0">
                <a:solidFill>
                  <a:schemeClr val="tx1"/>
                </a:solidFill>
              </a:rPr>
              <a:t>ЛФК 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ортопедическое </a:t>
            </a:r>
            <a:r>
              <a:rPr lang="ru-RU" sz="3600" b="1" dirty="0">
                <a:solidFill>
                  <a:schemeClr val="tx1"/>
                </a:solidFill>
              </a:rPr>
              <a:t>отделение</a:t>
            </a:r>
            <a:endParaRPr lang="ru-RU" sz="3600" b="1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0015" y="644857"/>
            <a:ext cx="6858000" cy="556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1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6609" y="5514535"/>
            <a:ext cx="11754013" cy="1220634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>
                <a:solidFill>
                  <a:schemeClr val="tx1"/>
                </a:solidFill>
              </a:rPr>
              <a:t>1 место – стоматологическое отделение;</a:t>
            </a:r>
            <a:endParaRPr lang="ru-RU" sz="3200" b="1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134" y="112379"/>
            <a:ext cx="7790212" cy="519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8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5791200"/>
            <a:ext cx="12192000" cy="1066799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2 место – клинико-диагностическая </a:t>
            </a:r>
            <a:r>
              <a:rPr lang="ru-RU" sz="3600" b="1" dirty="0" smtClean="0">
                <a:solidFill>
                  <a:schemeClr val="tx1"/>
                </a:solidFill>
              </a:rPr>
              <a:t>лаборатория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754" y="0"/>
            <a:ext cx="7792872" cy="584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4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5791200"/>
            <a:ext cx="12192000" cy="1066799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2 место – ортопедическое </a:t>
            </a:r>
            <a:r>
              <a:rPr lang="ru-RU" sz="3600" b="1" dirty="0" smtClean="0">
                <a:solidFill>
                  <a:schemeClr val="tx1"/>
                </a:solidFill>
              </a:rPr>
              <a:t>отделение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05" y="188631"/>
            <a:ext cx="7495872" cy="562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61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791201"/>
            <a:ext cx="12192000" cy="1066799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3 место – ЦДП «Ювентус</a:t>
            </a:r>
            <a:r>
              <a:rPr lang="ru-RU" sz="3600" b="1" dirty="0" smtClean="0">
                <a:solidFill>
                  <a:schemeClr val="tx1"/>
                </a:solidFill>
              </a:rPr>
              <a:t>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9" y="345744"/>
            <a:ext cx="8775511" cy="544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4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791201"/>
            <a:ext cx="12192000" cy="1066799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3 место – хирургический </a:t>
            </a:r>
            <a:r>
              <a:rPr lang="ru-RU" sz="3600" b="1" dirty="0" smtClean="0">
                <a:solidFill>
                  <a:schemeClr val="tx1"/>
                </a:solidFill>
              </a:rPr>
              <a:t>кабинет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6" y="-1"/>
            <a:ext cx="8161361" cy="579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69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2099995"/>
            <a:ext cx="86410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  <a:tabLst>
                <a:tab pos="1562735" algn="l"/>
              </a:tabLst>
            </a:pPr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 </a:t>
            </a:r>
            <a:endParaRPr lang="ru-RU" sz="5400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  <a:tabLst>
                <a:tab pos="1562735" algn="l"/>
              </a:tabLst>
            </a:pPr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«Новогоднее ёлочное украшение 2021-2022»</a:t>
            </a:r>
            <a:endParaRPr lang="ru-RU" sz="54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38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9" r="498" b="13791"/>
          <a:stretch/>
        </p:blipFill>
        <p:spPr>
          <a:xfrm rot="5400000">
            <a:off x="-520716" y="1089404"/>
            <a:ext cx="6823882" cy="47133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00580" y="626126"/>
            <a:ext cx="6823883" cy="563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47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6" t="1" r="24341" b="-567"/>
          <a:stretch/>
        </p:blipFill>
        <p:spPr>
          <a:xfrm>
            <a:off x="150125" y="11528"/>
            <a:ext cx="2402006" cy="44082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4" t="19609"/>
          <a:stretch/>
        </p:blipFill>
        <p:spPr>
          <a:xfrm rot="5400000">
            <a:off x="3090730" y="158262"/>
            <a:ext cx="4346854" cy="40533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40929">
            <a:off x="1374036" y="3256877"/>
            <a:ext cx="3240427" cy="29587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93607">
            <a:off x="5996617" y="1617485"/>
            <a:ext cx="5581935" cy="404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0719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</TotalTime>
  <Words>161</Words>
  <Application>Microsoft Office PowerPoint</Application>
  <PresentationFormat>Широкоэкранный</PresentationFormat>
  <Paragraphs>32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Wingdings 3</vt:lpstr>
      <vt:lpstr>Грань</vt:lpstr>
      <vt:lpstr>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Смотра-конкурса  «Новогоднее украшение отделений 2020» </dc:title>
  <dc:creator>Win7Ultimate_x64</dc:creator>
  <cp:lastModifiedBy>Win7Ultimate_x64</cp:lastModifiedBy>
  <cp:revision>33</cp:revision>
  <dcterms:created xsi:type="dcterms:W3CDTF">2019-12-19T09:05:57Z</dcterms:created>
  <dcterms:modified xsi:type="dcterms:W3CDTF">2022-01-28T17:43:52Z</dcterms:modified>
</cp:coreProperties>
</file>